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91" r:id="rId2"/>
    <p:sldId id="530" r:id="rId3"/>
    <p:sldId id="513" r:id="rId4"/>
    <p:sldId id="544" r:id="rId5"/>
    <p:sldId id="528" r:id="rId6"/>
    <p:sldId id="399" r:id="rId7"/>
    <p:sldId id="527" r:id="rId8"/>
    <p:sldId id="52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42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3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10.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10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Convert Base 64 into XML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Convert XML into Base 64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remium Vector | Managers team organize project calendar. professional  manager workers, working time planner calendars and teamwork activity  organization plan illustration. deadline reminder and task pl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78" y="898257"/>
            <a:ext cx="59626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Base64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655320" y="1359194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</a:rPr>
              <a:t>Base64 is a group </a:t>
            </a:r>
            <a:r>
              <a:rPr lang="en-US" b="1" dirty="0">
                <a:solidFill>
                  <a:srgbClr val="202124"/>
                </a:solidFill>
              </a:rPr>
              <a:t>of similar binary-to-text encoding schemes</a:t>
            </a:r>
            <a:r>
              <a:rPr lang="en-US" dirty="0">
                <a:solidFill>
                  <a:srgbClr val="202124"/>
                </a:solidFill>
              </a:rPr>
              <a:t> that represent binary data in an ASCII string format by translating it into a radix-64 representation. The term Base64 originates from a specific MIME content transfer encoding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31" y="2100343"/>
            <a:ext cx="5254205" cy="1600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141" y="3966336"/>
            <a:ext cx="6885714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XML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XML Schema defines in a way what an XML document contains, therefore, XSD defines the string so, it can be defined as a value that contains character strings also has Unicode character given by XML and represented using the type xs: </a:t>
            </a:r>
            <a:r>
              <a:rPr lang="en-US" b="1" dirty="0"/>
              <a:t>string</a:t>
            </a:r>
            <a:r>
              <a:rPr lang="en-US" dirty="0"/>
              <a:t>, while this type has a white space character and maintained by the processor as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188" y="2720607"/>
            <a:ext cx="7047619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8021</TotalTime>
  <Words>215</Words>
  <Application>Microsoft Office PowerPoint</Application>
  <PresentationFormat>Widescreen</PresentationFormat>
  <Paragraphs>57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647</cp:revision>
  <dcterms:created xsi:type="dcterms:W3CDTF">2016-07-10T03:33:26Z</dcterms:created>
  <dcterms:modified xsi:type="dcterms:W3CDTF">2021-10-25T12:22:27Z</dcterms:modified>
</cp:coreProperties>
</file>